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A689B-96A4-4556-859F-9805AC3329D7}" type="datetimeFigureOut">
              <a:rPr lang="fr-FR" smtClean="0"/>
              <a:t>18/06/2026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4E547-0730-42BF-A66D-5AB9E40E9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16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4E547-0730-42BF-A66D-5AB9E40E9B9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648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5003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827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138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840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52037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608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352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26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908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924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936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18/06/2026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6963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59632" y="1556792"/>
            <a:ext cx="6840760" cy="1056418"/>
          </a:xfrm>
        </p:spPr>
        <p:txBody>
          <a:bodyPr/>
          <a:lstStyle/>
          <a:p>
            <a:r>
              <a:rPr lang="fr-FR" sz="4400" b="1" dirty="0"/>
              <a:t>OPTIONAL ENGLISH CLASS (</a:t>
            </a:r>
            <a:r>
              <a:rPr lang="fr-FR" sz="4400" b="1" dirty="0" err="1"/>
              <a:t>ue</a:t>
            </a:r>
            <a:r>
              <a:rPr lang="fr-FR" sz="4400" b="1" dirty="0"/>
              <a:t> optionnelle anglais)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75656" y="2780928"/>
            <a:ext cx="6060592" cy="1377009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Everyday English And </a:t>
            </a:r>
            <a:r>
              <a:rPr lang="fr-FR" sz="3200" b="1" dirty="0" err="1">
                <a:solidFill>
                  <a:srgbClr val="FF0000"/>
                </a:solidFill>
              </a:rPr>
              <a:t>Speaking</a:t>
            </a:r>
            <a:r>
              <a:rPr lang="fr-FR" sz="3200" b="1" dirty="0">
                <a:solidFill>
                  <a:srgbClr val="FF0000"/>
                </a:solidFill>
              </a:rPr>
              <a:t> Essentials (EASE)</a:t>
            </a:r>
          </a:p>
        </p:txBody>
      </p:sp>
    </p:spTree>
    <p:extLst>
      <p:ext uri="{BB962C8B-B14F-4D97-AF65-F5344CB8AC3E}">
        <p14:creationId xmlns:p14="http://schemas.microsoft.com/office/powerpoint/2010/main" val="370125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0C1442-AA5C-4DB3-9973-912839AA1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0"/>
            <a:ext cx="8712968" cy="654968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Everyday English And </a:t>
            </a:r>
            <a:r>
              <a:rPr lang="fr-FR" sz="2400" b="1" dirty="0" err="1">
                <a:solidFill>
                  <a:srgbClr val="00B050"/>
                </a:solidFill>
              </a:rPr>
              <a:t>Speaking</a:t>
            </a:r>
            <a:r>
              <a:rPr lang="fr-FR" sz="2400" b="1" dirty="0">
                <a:solidFill>
                  <a:srgbClr val="00B050"/>
                </a:solidFill>
              </a:rPr>
              <a:t> Essentials (EASE)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A2EE0A-E2D4-43B3-B13B-8A594505D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54968"/>
            <a:ext cx="8496944" cy="6203032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/>
              <a:t>OBJECTIF: reprendre les bases de l’anglais et les utiliser dans diverses situations d’anglais oral courant pour gagner en fluidité et confort (contextes parfois médicaux, mais principalement vie courante)</a:t>
            </a:r>
            <a:endParaRPr lang="fr-FR" dirty="0"/>
          </a:p>
          <a:p>
            <a:r>
              <a:rPr lang="fr-FR" b="1" dirty="0"/>
              <a:t>Objectifs détaillés</a:t>
            </a:r>
            <a:r>
              <a:rPr lang="fr-FR" dirty="0"/>
              <a:t>:</a:t>
            </a:r>
          </a:p>
          <a:p>
            <a:pPr lvl="1"/>
            <a:r>
              <a:rPr lang="en-US" dirty="0" err="1"/>
              <a:t>Reprendre</a:t>
            </a:r>
            <a:r>
              <a:rPr lang="en-US" dirty="0"/>
              <a:t> les bases de la communication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anglais</a:t>
            </a:r>
            <a:r>
              <a:rPr lang="en-US" dirty="0"/>
              <a:t> pour </a:t>
            </a:r>
            <a:r>
              <a:rPr lang="en-US" dirty="0" err="1"/>
              <a:t>parler</a:t>
            </a:r>
            <a:r>
              <a:rPr lang="en-US" dirty="0"/>
              <a:t> à des anglophones, de manière simple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idiomatique</a:t>
            </a:r>
            <a:endParaRPr lang="en-US" dirty="0"/>
          </a:p>
          <a:p>
            <a:pPr lvl="1"/>
            <a:r>
              <a:rPr lang="en-US" dirty="0" err="1"/>
              <a:t>Renforcer</a:t>
            </a:r>
            <a:r>
              <a:rPr lang="en-US" dirty="0"/>
              <a:t> les bases </a:t>
            </a:r>
            <a:r>
              <a:rPr lang="en-US" dirty="0" err="1"/>
              <a:t>grammaticales</a:t>
            </a:r>
            <a:r>
              <a:rPr lang="en-US" dirty="0"/>
              <a:t> avec applications (</a:t>
            </a:r>
            <a:r>
              <a:rPr lang="en-US" dirty="0" err="1"/>
              <a:t>écrite</a:t>
            </a:r>
            <a:r>
              <a:rPr lang="en-US" dirty="0"/>
              <a:t> et </a:t>
            </a:r>
            <a:r>
              <a:rPr lang="en-US" dirty="0" err="1"/>
              <a:t>orale</a:t>
            </a:r>
            <a:r>
              <a:rPr lang="en-US" dirty="0"/>
              <a:t>, 30%-70%) dans divers </a:t>
            </a:r>
            <a:r>
              <a:rPr lang="en-US" dirty="0" err="1"/>
              <a:t>contextes</a:t>
            </a:r>
            <a:endParaRPr lang="en-US" dirty="0"/>
          </a:p>
          <a:p>
            <a:pPr lvl="1"/>
            <a:r>
              <a:rPr lang="en-US" dirty="0" err="1"/>
              <a:t>Découvrir</a:t>
            </a:r>
            <a:r>
              <a:rPr lang="en-US" dirty="0"/>
              <a:t>, </a:t>
            </a:r>
            <a:r>
              <a:rPr lang="en-US" dirty="0" err="1"/>
              <a:t>reprendre</a:t>
            </a:r>
            <a:r>
              <a:rPr lang="en-US" dirty="0"/>
              <a:t> et </a:t>
            </a:r>
            <a:r>
              <a:rPr lang="en-US" dirty="0" err="1"/>
              <a:t>renforcer</a:t>
            </a:r>
            <a:r>
              <a:rPr lang="en-US" dirty="0"/>
              <a:t> la </a:t>
            </a:r>
            <a:r>
              <a:rPr lang="en-US" dirty="0" err="1"/>
              <a:t>prononciation</a:t>
            </a:r>
            <a:r>
              <a:rPr lang="en-US" dirty="0"/>
              <a:t> de </a:t>
            </a:r>
            <a:r>
              <a:rPr lang="en-US" dirty="0" err="1"/>
              <a:t>l’anglais</a:t>
            </a:r>
            <a:r>
              <a:rPr lang="en-US" dirty="0"/>
              <a:t> pour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clair</a:t>
            </a:r>
            <a:r>
              <a:rPr lang="en-US" dirty="0"/>
              <a:t> et pertinent</a:t>
            </a:r>
          </a:p>
          <a:p>
            <a:pPr lvl="1"/>
            <a:r>
              <a:rPr lang="en-US" dirty="0" err="1"/>
              <a:t>Travailler</a:t>
            </a:r>
            <a:r>
              <a:rPr lang="en-US" dirty="0"/>
              <a:t> </a:t>
            </a:r>
            <a:r>
              <a:rPr lang="en-US" dirty="0" err="1"/>
              <a:t>l’improvisation</a:t>
            </a:r>
            <a:r>
              <a:rPr lang="en-US" dirty="0"/>
              <a:t> pour </a:t>
            </a:r>
            <a:r>
              <a:rPr lang="en-US" dirty="0" err="1"/>
              <a:t>gagner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autonomie</a:t>
            </a:r>
            <a:r>
              <a:rPr lang="en-US" dirty="0"/>
              <a:t> (</a:t>
            </a:r>
            <a:r>
              <a:rPr lang="en-US" dirty="0" err="1"/>
              <a:t>principalement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mini-</a:t>
            </a:r>
            <a:r>
              <a:rPr lang="en-US" dirty="0" err="1"/>
              <a:t>groupes</a:t>
            </a:r>
            <a:r>
              <a:rPr lang="en-US" dirty="0"/>
              <a:t>)</a:t>
            </a:r>
          </a:p>
          <a:p>
            <a:pPr lvl="1"/>
            <a:r>
              <a:rPr lang="fr-FR" dirty="0"/>
              <a:t>Débloquer la parole lorsque le stress domine</a:t>
            </a:r>
          </a:p>
          <a:p>
            <a:r>
              <a:rPr lang="fr-FR" dirty="0"/>
              <a:t>12 </a:t>
            </a:r>
            <a:r>
              <a:rPr lang="fr-FR" b="1" dirty="0"/>
              <a:t>cours obligatoires de 2 heures par semaine (jeudi après-midi entre 14h et 18h), cours axés sur la pratique de l’anglais </a:t>
            </a:r>
            <a:endParaRPr lang="fr-FR" dirty="0"/>
          </a:p>
          <a:p>
            <a:r>
              <a:rPr lang="fr-FR" dirty="0"/>
              <a:t>Groupes TD d’environ 15 personnes</a:t>
            </a:r>
          </a:p>
          <a:p>
            <a:r>
              <a:rPr lang="fr-FR" dirty="0"/>
              <a:t>Option ouverte aux </a:t>
            </a:r>
            <a:r>
              <a:rPr lang="fr-FR" b="1" dirty="0"/>
              <a:t>PC2/PC3/PH2/PH3/OD2/OD3</a:t>
            </a:r>
          </a:p>
          <a:p>
            <a:r>
              <a:rPr lang="fr-FR" b="1" dirty="0"/>
              <a:t>Cours ouverts à </a:t>
            </a:r>
            <a:r>
              <a:rPr lang="fr-FR" b="1" u="sng" dirty="0"/>
              <a:t>tous les niveaux</a:t>
            </a:r>
            <a:r>
              <a:rPr lang="fr-FR" b="1" dirty="0"/>
              <a:t>. En cas de forte demande, priorité donnée aux étudiants ayant le plus besoin de reprendre les bases et de débloquer l’anglais oral.</a:t>
            </a:r>
          </a:p>
          <a:p>
            <a:endParaRPr lang="fr-FR" dirty="0"/>
          </a:p>
          <a:p>
            <a:r>
              <a:rPr lang="fr-FR" b="1" dirty="0"/>
              <a:t>Evaluations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1 tutoriel réalisé </a:t>
            </a:r>
            <a:r>
              <a:rPr lang="fr-FR" dirty="0" err="1"/>
              <a:t>seul.e</a:t>
            </a:r>
            <a:r>
              <a:rPr lang="fr-FR" dirty="0"/>
              <a:t> ou en petit groupe</a:t>
            </a:r>
          </a:p>
          <a:p>
            <a:pPr lvl="1"/>
            <a:r>
              <a:rPr lang="fr-FR" dirty="0"/>
              <a:t>Examen oral de 10 min</a:t>
            </a:r>
          </a:p>
        </p:txBody>
      </p:sp>
    </p:spTree>
    <p:extLst>
      <p:ext uri="{BB962C8B-B14F-4D97-AF65-F5344CB8AC3E}">
        <p14:creationId xmlns:p14="http://schemas.microsoft.com/office/powerpoint/2010/main" val="227917945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Cadrage</Template>
  <TotalTime>1298</TotalTime>
  <Words>219</Words>
  <Application>Microsoft Office PowerPoint</Application>
  <PresentationFormat>Affichage à l'écran (4:3)</PresentationFormat>
  <Paragraphs>19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Calibri</vt:lpstr>
      <vt:lpstr>Franklin Gothic Book</vt:lpstr>
      <vt:lpstr>Crop</vt:lpstr>
      <vt:lpstr>OPTIONAL ENGLISH CLASS (ue optionnelle anglais)</vt:lpstr>
      <vt:lpstr>Everyday English And Speaking Essentials (EASE)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MODULES</dc:title>
  <dc:creator>Anais</dc:creator>
  <cp:lastModifiedBy>Marceline Evrard</cp:lastModifiedBy>
  <cp:revision>29</cp:revision>
  <dcterms:created xsi:type="dcterms:W3CDTF">2016-06-24T06:14:54Z</dcterms:created>
  <dcterms:modified xsi:type="dcterms:W3CDTF">2026-06-18T18:27:06Z</dcterms:modified>
</cp:coreProperties>
</file>